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ndrabindhu/1M1B-AI-for-Sustainability-Virtual-Internship-with-IBM-SkillsBuild-AICTE.git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4566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on Environment &amp; Climate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9600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 Sandra B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78643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Course: MCA- General | Rig. No.: 2411022250001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5376863"/>
            <a:ext cx="3862983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sp>
        <p:nvSpPr>
          <p:cNvPr id="7" name="Text 4"/>
          <p:cNvSpPr/>
          <p:nvPr/>
        </p:nvSpPr>
        <p:spPr>
          <a:xfrm>
            <a:off x="6374606" y="5441752"/>
            <a:ext cx="360318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PRIMARY SDG: SDG 13 – CLIMATE ACTION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5211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Repository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8974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Python-based command-line AI prototype on GitHub.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28017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https://github.com/Sandrabindhu/1M1B-AI-for-Sustainability-Virtual-Internship-with-IBM-SkillsBuild-AICTE.git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083231" y="4542234"/>
            <a:ext cx="7302460" cy="1710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These tools demonstrate how AI can responsibly predict risks, analyze environmental impact, and educate users, contributing to sustainability goals.</a:t>
            </a:r>
            <a:endParaRPr lang="en-US" sz="2650" dirty="0"/>
          </a:p>
        </p:txBody>
      </p:sp>
      <p:sp>
        <p:nvSpPr>
          <p:cNvPr id="7" name="Shape 4"/>
          <p:cNvSpPr/>
          <p:nvPr/>
        </p:nvSpPr>
        <p:spPr>
          <a:xfrm>
            <a:off x="758309" y="4217313"/>
            <a:ext cx="30480" cy="2360057"/>
          </a:xfrm>
          <a:prstGeom prst="rect">
            <a:avLst/>
          </a:prstGeom>
          <a:solidFill>
            <a:srgbClr val="75BAE6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410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Climate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78668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Extreme weather, rising carbon emissions, and a lack of public awareness about sustainable practices are pressing issues. Communities often lack simple tools for flood risk prediction, understanding their carbon footprint, or learning about climate change interactively.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083231" y="4980861"/>
            <a:ext cx="7302460" cy="128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might AI help communities take timely and sustainable actions to reduce environmental impact?</a:t>
            </a:r>
            <a:endParaRPr lang="en-US" sz="2650" dirty="0"/>
          </a:p>
        </p:txBody>
      </p:sp>
      <p:sp>
        <p:nvSpPr>
          <p:cNvPr id="6" name="Shape 3"/>
          <p:cNvSpPr/>
          <p:nvPr/>
        </p:nvSpPr>
        <p:spPr>
          <a:xfrm>
            <a:off x="758309" y="4655939"/>
            <a:ext cx="30480" cy="1932503"/>
          </a:xfrm>
          <a:prstGeom prst="rect">
            <a:avLst/>
          </a:prstGeom>
          <a:solidFill>
            <a:srgbClr val="75BAE6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018" y="1060133"/>
            <a:ext cx="7547610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AI-Powered Sustainability Tools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14018" y="2037159"/>
            <a:ext cx="7715964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introduces three AI-based sustainability tools designed to address critical environmental challenges.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4018" y="2919055"/>
            <a:ext cx="3755946" cy="2023229"/>
          </a:xfrm>
          <a:prstGeom prst="roundRect">
            <a:avLst>
              <a:gd name="adj" fmla="val 151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92" y="3130629"/>
            <a:ext cx="611981" cy="611981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827" y="3298865"/>
            <a:ext cx="275392" cy="2753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5592" y="3946565"/>
            <a:ext cx="2684264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Flood Risk Prediction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925592" y="4404479"/>
            <a:ext cx="3332798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warnings for communities.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4673918" y="2919055"/>
            <a:ext cx="3756065" cy="2023229"/>
          </a:xfrm>
          <a:prstGeom prst="roundRect">
            <a:avLst>
              <a:gd name="adj" fmla="val 151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492" y="3130629"/>
            <a:ext cx="611981" cy="611981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3727" y="3298865"/>
            <a:ext cx="275392" cy="27539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885492" y="3946565"/>
            <a:ext cx="2684264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Carbon Footprint Tool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4885492" y="4404479"/>
            <a:ext cx="333291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personal impact.</a:t>
            </a: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>
            <a:off x="714018" y="5146238"/>
            <a:ext cx="7715964" cy="2023229"/>
          </a:xfrm>
          <a:prstGeom prst="roundRect">
            <a:avLst>
              <a:gd name="adj" fmla="val 151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592" y="5357813"/>
            <a:ext cx="611981" cy="611981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827" y="5526048"/>
            <a:ext cx="275392" cy="275392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25592" y="6173748"/>
            <a:ext cx="3277910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Climate Awareness Chatbot</a:t>
            </a:r>
            <a:endParaRPr lang="en-US" sz="2100" dirty="0"/>
          </a:p>
        </p:txBody>
      </p:sp>
      <p:sp>
        <p:nvSpPr>
          <p:cNvPr id="19" name="Text 10"/>
          <p:cNvSpPr/>
          <p:nvPr/>
        </p:nvSpPr>
        <p:spPr>
          <a:xfrm>
            <a:off x="925592" y="6631662"/>
            <a:ext cx="7292816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education for all.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28674" y="380643"/>
            <a:ext cx="5023842" cy="453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Flood Risk Prediction Assistant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728674" y="1164312"/>
            <a:ext cx="5369362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system predicts flood risk levels (Low, Moderate, High) based on environmental inputs like rainfall, river level, and soil moisture.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2728674" y="1729026"/>
            <a:ext cx="5369362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empowers communities and authorities to implement early precautionary measures, safeguarding lives and property.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8674" y="2324695"/>
            <a:ext cx="5369362" cy="536936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441650" y="1195268"/>
            <a:ext cx="3467576" cy="1427917"/>
          </a:xfrm>
          <a:prstGeom prst="roundRect">
            <a:avLst>
              <a:gd name="adj" fmla="val 5123"/>
            </a:avLst>
          </a:prstGeom>
          <a:solidFill>
            <a:srgbClr val="FFFFFF"/>
          </a:solidFill>
          <a:ln w="15240">
            <a:solidFill>
              <a:srgbClr val="BACFDD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410" y="1195268"/>
            <a:ext cx="60960" cy="14279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40366" y="1348264"/>
            <a:ext cx="1812727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Inputs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8640366" y="1712595"/>
            <a:ext cx="3115866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Rainfall (mm)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8640366" y="1981200"/>
            <a:ext cx="3115866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River Level (m)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640366" y="2249805"/>
            <a:ext cx="3115866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Soil Moisture (%)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8441650" y="2760940"/>
            <a:ext cx="3467576" cy="890707"/>
          </a:xfrm>
          <a:prstGeom prst="roundRect">
            <a:avLst>
              <a:gd name="adj" fmla="val 8213"/>
            </a:avLst>
          </a:prstGeom>
          <a:solidFill>
            <a:srgbClr val="FFFFFF"/>
          </a:solidFill>
          <a:ln w="15240">
            <a:solidFill>
              <a:srgbClr val="BACFDD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10" y="2760940"/>
            <a:ext cx="60960" cy="89070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40366" y="2913936"/>
            <a:ext cx="1812727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Outputs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8640366" y="3278267"/>
            <a:ext cx="3115866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Flood Risk Level: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Low, Moderate, High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498" y="599123"/>
            <a:ext cx="8236744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Carbon Footprint Calculation Tool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498" y="1857018"/>
            <a:ext cx="4945142" cy="49451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16134" y="1809155"/>
            <a:ext cx="7677269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tool estimates an individual's monthly carbon footprint, helping users understand how daily activities contribute to climate change.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16134" y="2681288"/>
            <a:ext cx="7677269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encourages eco-friendly behavior by highlighting the impact of electricity usage, travel distance, and waste generation.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216134" y="3601283"/>
            <a:ext cx="7677269" cy="2203490"/>
          </a:xfrm>
          <a:prstGeom prst="roundRect">
            <a:avLst>
              <a:gd name="adj" fmla="val 14481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51640" y="3836789"/>
            <a:ext cx="279892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Factors Analyzed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451640" y="4399240"/>
            <a:ext cx="7206258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Electricity Usage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51640" y="4814054"/>
            <a:ext cx="7206258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 Distance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451640" y="5228868"/>
            <a:ext cx="7206258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 Generation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16134" y="6017419"/>
            <a:ext cx="7677269" cy="1373862"/>
          </a:xfrm>
          <a:prstGeom prst="roundRect">
            <a:avLst>
              <a:gd name="adj" fmla="val 23225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1640" y="6252924"/>
            <a:ext cx="279892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451640" y="6815376"/>
            <a:ext cx="7206258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eco-conscious choices.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8056" y="473273"/>
            <a:ext cx="7127915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Climate Change Awareness Chatbot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588056" y="1383149"/>
            <a:ext cx="1145428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conversational AI chatbot designed to spread awareness about climate change in a simple and interactive manner.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056" y="2045375"/>
            <a:ext cx="5517356" cy="551735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08" y="2045375"/>
            <a:ext cx="5517356" cy="22865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04534" y="2217301"/>
            <a:ext cx="226361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Topics Covered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704534" y="2672120"/>
            <a:ext cx="517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Climate Change Basics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704534" y="3007519"/>
            <a:ext cx="517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Carbon Footprint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704534" y="3342918"/>
            <a:ext cx="517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Renewable Energy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704534" y="3678317"/>
            <a:ext cx="517350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Sustainable Practices</a:t>
            </a:r>
            <a:endParaRPr lang="en-US" sz="13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608" y="4503896"/>
            <a:ext cx="5517356" cy="155567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04534" y="4675823"/>
            <a:ext cx="226361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Learning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704534" y="5130641"/>
            <a:ext cx="5173504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Answers questions to foster understanding and engagement.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151" y="678418"/>
            <a:ext cx="5051465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Elements &amp; Tools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58151" y="1597700"/>
            <a:ext cx="7800499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project leverages logical AI workflows, focusing on practical application rather than complex machine learning, as per internship guidelines.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8151" y="2427684"/>
            <a:ext cx="7800499" cy="1136928"/>
          </a:xfrm>
          <a:prstGeom prst="roundRect">
            <a:avLst>
              <a:gd name="adj" fmla="val 4052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57699" y="2627233"/>
            <a:ext cx="267331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Programming Language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357699" y="3058001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58151" y="3756541"/>
            <a:ext cx="7800499" cy="1136928"/>
          </a:xfrm>
          <a:prstGeom prst="roundRect">
            <a:avLst>
              <a:gd name="adj" fmla="val 4052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57699" y="3956090"/>
            <a:ext cx="252567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Techniques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357699" y="4386858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Rule-based prediction, Classification, Conversational AI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58151" y="5085398"/>
            <a:ext cx="7800499" cy="1136928"/>
          </a:xfrm>
          <a:prstGeom prst="roundRect">
            <a:avLst>
              <a:gd name="adj" fmla="val 4052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7699" y="5284946"/>
            <a:ext cx="252567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Concepts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357699" y="5715714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Automation, Pattern-based prediction, Decision support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158151" y="6414254"/>
            <a:ext cx="7800499" cy="1136928"/>
          </a:xfrm>
          <a:prstGeom prst="roundRect">
            <a:avLst>
              <a:gd name="adj" fmla="val 4052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57699" y="6613803"/>
            <a:ext cx="252567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Technologies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357699" y="7044571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functions, Conditional logic, Command-line processing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12125" y="381595"/>
            <a:ext cx="4484965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Prototype Demo: Flood Risk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712125" y="1112877"/>
            <a:ext cx="920615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Sample input and output for the Flood Risk Prediction Assistant.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2712125" y="1627703"/>
            <a:ext cx="181939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Input Example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2712125" y="2010608"/>
            <a:ext cx="4434483" cy="1091803"/>
          </a:xfrm>
          <a:prstGeom prst="roundRect">
            <a:avLst>
              <a:gd name="adj" fmla="val 18997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2705219" y="2010608"/>
            <a:ext cx="4448294" cy="1091803"/>
          </a:xfrm>
          <a:prstGeom prst="roundRect">
            <a:avLst>
              <a:gd name="adj" fmla="val 1900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2843451" y="2114312"/>
            <a:ext cx="417183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Enter rainfall (mm): 245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Enter river level (m): 15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Enter soil moisture (%): 50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0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2125" y="3257907"/>
            <a:ext cx="4434483" cy="443448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1413" y="1627703"/>
            <a:ext cx="181939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 Example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1413" y="2010608"/>
            <a:ext cx="4434483" cy="649605"/>
          </a:xfrm>
          <a:prstGeom prst="roundRect">
            <a:avLst>
              <a:gd name="adj" fmla="val 31929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7484507" y="2010608"/>
            <a:ext cx="4448294" cy="649605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7622738" y="2114312"/>
            <a:ext cx="4171831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Flood Risk Prediction: MODERATE Flood Risk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0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3" y="2815709"/>
            <a:ext cx="4434483" cy="44344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6036" y="313373"/>
            <a:ext cx="5952649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Prototype Demo: Carbon Footprint &amp; Chatbot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3526036" y="915472"/>
            <a:ext cx="7578328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Sample interactions with the Carbon Footprint Calculation Tool and Climate Awareness Chatbot.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526036" y="1339334"/>
            <a:ext cx="1497687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Carbon Footprint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3526036" y="1654493"/>
            <a:ext cx="3650337" cy="1263015"/>
          </a:xfrm>
          <a:prstGeom prst="roundRect">
            <a:avLst>
              <a:gd name="adj" fmla="val 13518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3520440" y="1654493"/>
            <a:ext cx="3661529" cy="1263015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3634264" y="1739860"/>
            <a:ext cx="3433882" cy="1092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Electricity used (units/month): 34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Travel distance (km/month): 4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Waste generated (kg/month): 2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Estimated Monthly Carbon Footprint: 29.62 kg CO2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6036" y="3045500"/>
            <a:ext cx="3650337" cy="365033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1647" y="1339334"/>
            <a:ext cx="1497687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Chatbot Conversation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7461647" y="1654493"/>
            <a:ext cx="3650337" cy="2355294"/>
          </a:xfrm>
          <a:prstGeom prst="roundRect">
            <a:avLst>
              <a:gd name="adj" fmla="val 7249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7456051" y="1654493"/>
            <a:ext cx="3661529" cy="2355294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7569875" y="1739860"/>
            <a:ext cx="3433882" cy="2184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climate change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Bot: Climate change refers to long-term changes in temperature and weather patterns.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carbon footprint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Bot: Carbon footprint is the total greenhouse gas emissions caused by human activities.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how to reduce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Bot: You can reduce emissions by saving energy, using public transport, and reducing waste.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You: exit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Bot: Thank you for supporting climate action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8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647" y="4137779"/>
            <a:ext cx="3650337" cy="36503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2026-01-19T07:47:27Z</dcterms:created>
  <dcterms:modified xsi:type="dcterms:W3CDTF">2026-01-19T07:47:27Z</dcterms:modified>
</cp:coreProperties>
</file>